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80" r:id="rId10"/>
    <p:sldId id="262" r:id="rId11"/>
    <p:sldId id="276" r:id="rId12"/>
    <p:sldId id="277" r:id="rId13"/>
    <p:sldId id="263" r:id="rId14"/>
    <p:sldId id="265" r:id="rId15"/>
    <p:sldId id="266" r:id="rId16"/>
    <p:sldId id="267" r:id="rId17"/>
    <p:sldId id="268" r:id="rId18"/>
    <p:sldId id="264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0ea923-42e0-43d0-9816-6f05ea747144}">
          <p14:sldIdLst>
            <p14:sldId id="256"/>
            <p14:sldId id="257"/>
            <p14:sldId id="258"/>
            <p14:sldId id="259"/>
            <p14:sldId id="260"/>
            <p14:sldId id="262"/>
            <p14:sldId id="276"/>
            <p14:sldId id="277"/>
            <p14:sldId id="263"/>
            <p14:sldId id="265"/>
            <p14:sldId id="266"/>
            <p14:sldId id="267"/>
            <p14:sldId id="268"/>
            <p14:sldId id="264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61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5.png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6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宠物管理系统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ssm</a:t>
            </a:r>
            <a:r>
              <a:rPr lang="zh-CN" altLang="en-US"/>
              <a:t>框架的小项目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宠物知识</a:t>
            </a:r>
            <a:endParaRPr lang="zh-CN" altLang="en-US"/>
          </a:p>
        </p:txBody>
      </p:sp>
      <p:pic>
        <p:nvPicPr>
          <p:cNvPr id="4" name="内容占位符 3" descr="宠物知识点击显示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领养中心</a:t>
            </a:r>
            <a:endParaRPr lang="zh-CN" altLang="en-US"/>
          </a:p>
        </p:txBody>
      </p:sp>
      <p:pic>
        <p:nvPicPr>
          <p:cNvPr id="4" name="内容占位符 3" descr="领养中心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动物具体信息</a:t>
            </a:r>
            <a:endParaRPr lang="zh-CN" altLang="en-US"/>
          </a:p>
        </p:txBody>
      </p:sp>
      <p:pic>
        <p:nvPicPr>
          <p:cNvPr id="4" name="内容占位符 3" descr="动物详细信息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动物具体信息</a:t>
            </a:r>
            <a:endParaRPr lang="zh-CN" altLang="en-US"/>
          </a:p>
        </p:txBody>
      </p:sp>
      <p:pic>
        <p:nvPicPr>
          <p:cNvPr id="4" name="内容占位符 3" descr="动物详细信息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评论和回复</a:t>
            </a:r>
            <a:endParaRPr lang="zh-CN" altLang="en-US"/>
          </a:p>
        </p:txBody>
      </p:sp>
      <p:pic>
        <p:nvPicPr>
          <p:cNvPr id="4" name="内容占位符 3" descr="评论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回复</a:t>
            </a:r>
            <a:endParaRPr lang="zh-CN" altLang="en-US"/>
          </a:p>
        </p:txBody>
      </p:sp>
      <p:pic>
        <p:nvPicPr>
          <p:cNvPr id="4" name="内容占位符 3" descr="回复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团队博客</a:t>
            </a:r>
            <a:endParaRPr lang="zh-CN" altLang="en-US"/>
          </a:p>
        </p:txBody>
      </p:sp>
      <p:pic>
        <p:nvPicPr>
          <p:cNvPr id="4" name="内容占位符 3" descr="团队博客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团队活动具体信息</a:t>
            </a:r>
            <a:endParaRPr lang="zh-CN" altLang="en-US"/>
          </a:p>
        </p:txBody>
      </p:sp>
      <p:pic>
        <p:nvPicPr>
          <p:cNvPr id="4" name="内容占位符 3" descr="团队活动单个项目的具体信息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团队展示</a:t>
            </a:r>
            <a:endParaRPr lang="zh-CN" altLang="en-US"/>
          </a:p>
        </p:txBody>
      </p:sp>
      <p:pic>
        <p:nvPicPr>
          <p:cNvPr id="4" name="内容占位符 3" descr="团队展示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管理员登录入口</a:t>
            </a:r>
            <a:endParaRPr lang="zh-CN" altLang="en-US"/>
          </a:p>
        </p:txBody>
      </p:sp>
      <p:pic>
        <p:nvPicPr>
          <p:cNvPr id="4" name="内容占位符 3" descr="管理员登录入口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4" name="内容占位符 3" descr="系统流程图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1296035"/>
            <a:ext cx="504126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管理员登录</a:t>
            </a:r>
            <a:endParaRPr lang="zh-CN" altLang="en-US"/>
          </a:p>
        </p:txBody>
      </p:sp>
      <p:pic>
        <p:nvPicPr>
          <p:cNvPr id="4" name="内容占位符 3" descr="管理员登录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登录失效</a:t>
            </a:r>
            <a:endParaRPr lang="zh-CN" altLang="en-US"/>
          </a:p>
        </p:txBody>
      </p:sp>
      <p:pic>
        <p:nvPicPr>
          <p:cNvPr id="4" name="内容占位符 3" descr="后台未登录时进行操作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没有权限</a:t>
            </a:r>
            <a:endParaRPr lang="zh-CN" altLang="en-US"/>
          </a:p>
        </p:txBody>
      </p:sp>
      <p:pic>
        <p:nvPicPr>
          <p:cNvPr id="4" name="内容占位符 3" descr="当没有权限时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管理员管理</a:t>
            </a:r>
            <a:endParaRPr lang="zh-CN" altLang="en-US"/>
          </a:p>
        </p:txBody>
      </p:sp>
      <p:pic>
        <p:nvPicPr>
          <p:cNvPr id="4" name="内容占位符 3" descr="管理员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用户管理</a:t>
            </a:r>
            <a:endParaRPr lang="zh-CN" altLang="en-US"/>
          </a:p>
        </p:txBody>
      </p:sp>
      <p:pic>
        <p:nvPicPr>
          <p:cNvPr id="4" name="内容占位符 3" descr="用户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宠物管理</a:t>
            </a:r>
            <a:endParaRPr lang="zh-CN" altLang="en-US"/>
          </a:p>
        </p:txBody>
      </p:sp>
      <p:pic>
        <p:nvPicPr>
          <p:cNvPr id="4" name="内容占位符 3" descr="宠物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领养管理</a:t>
            </a:r>
            <a:endParaRPr lang="zh-CN" altLang="en-US"/>
          </a:p>
        </p:txBody>
      </p:sp>
      <p:pic>
        <p:nvPicPr>
          <p:cNvPr id="4" name="内容占位符 3" descr="领养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评论管理</a:t>
            </a:r>
            <a:endParaRPr lang="zh-CN" altLang="en-US"/>
          </a:p>
        </p:txBody>
      </p:sp>
      <p:pic>
        <p:nvPicPr>
          <p:cNvPr id="4" name="内容占位符 3" descr="评论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团队活动信息管理</a:t>
            </a:r>
            <a:endParaRPr lang="zh-CN" altLang="en-US"/>
          </a:p>
        </p:txBody>
      </p:sp>
      <p:pic>
        <p:nvPicPr>
          <p:cNvPr id="4" name="内容占位符 3" descr="团队活动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志愿者申请管理</a:t>
            </a:r>
            <a:endParaRPr lang="zh-CN" altLang="en-US"/>
          </a:p>
        </p:txBody>
      </p:sp>
      <p:pic>
        <p:nvPicPr>
          <p:cNvPr id="4" name="内容占位符 3" descr="志愿者申请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4" name="内容占位符 3" descr="首页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宠物领养申请管理</a:t>
            </a:r>
            <a:endParaRPr lang="zh-CN" altLang="en-US"/>
          </a:p>
        </p:txBody>
      </p:sp>
      <p:pic>
        <p:nvPicPr>
          <p:cNvPr id="4" name="内容占位符 3" descr="申请信息管理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同意领养</a:t>
            </a:r>
            <a:endParaRPr lang="zh-CN" altLang="en-US"/>
          </a:p>
        </p:txBody>
      </p:sp>
      <p:pic>
        <p:nvPicPr>
          <p:cNvPr id="4" name="内容占位符 3" descr="同意领养列表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不同意领养</a:t>
            </a:r>
            <a:endParaRPr lang="zh-CN" altLang="en-US"/>
          </a:p>
        </p:txBody>
      </p:sp>
      <p:pic>
        <p:nvPicPr>
          <p:cNvPr id="4" name="内容占位符 3" descr="不同意领养列表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用户登录</a:t>
            </a:r>
            <a:endParaRPr lang="zh-CN" altLang="en-US"/>
          </a:p>
        </p:txBody>
      </p:sp>
      <p:pic>
        <p:nvPicPr>
          <p:cNvPr id="4" name="内容占位符 3" descr="用户登录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用户注册</a:t>
            </a:r>
            <a:endParaRPr lang="zh-CN" altLang="en-US"/>
          </a:p>
        </p:txBody>
      </p:sp>
      <p:pic>
        <p:nvPicPr>
          <p:cNvPr id="4" name="内容占位符 3" descr="用户注册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登录成功提示</a:t>
            </a:r>
            <a:endParaRPr lang="zh-CN" altLang="en-US"/>
          </a:p>
        </p:txBody>
      </p:sp>
      <p:pic>
        <p:nvPicPr>
          <p:cNvPr id="4" name="内容占位符 3" descr="登录成功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个人信息</a:t>
            </a:r>
            <a:endParaRPr lang="zh-CN" altLang="en-US"/>
          </a:p>
        </p:txBody>
      </p:sp>
      <p:pic>
        <p:nvPicPr>
          <p:cNvPr id="4" name="内容占位符 3" descr="个人信息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550" y="1296035"/>
            <a:ext cx="1050226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宠物知识板块</a:t>
            </a:r>
            <a:endParaRPr lang="zh-CN" altLang="en-US"/>
          </a:p>
        </p:txBody>
      </p:sp>
      <p:pic>
        <p:nvPicPr>
          <p:cNvPr id="4" name="内容占位符 3" descr="宠物知识板块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宠物知识</a:t>
            </a:r>
            <a:endParaRPr lang="zh-CN" altLang="en-US"/>
          </a:p>
        </p:txBody>
      </p:sp>
      <p:pic>
        <p:nvPicPr>
          <p:cNvPr id="4" name="内容占位符 3" descr="宠物知识下方图片展示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8040" y="1296035"/>
            <a:ext cx="10535285" cy="5041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REFSHAPE" val="277421884"/>
  <p:tag name="KSO_WM_UNIT_PLACING_PICTURE_USER_VIEWPORT" val="{&quot;height&quot;:7939,&quot;width&quot;:16591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WPS 演示</Application>
  <PresentationFormat>宽屏</PresentationFormat>
  <Paragraphs>66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康~</cp:lastModifiedBy>
  <cp:revision>27</cp:revision>
  <dcterms:created xsi:type="dcterms:W3CDTF">2019-06-19T02:08:00Z</dcterms:created>
  <dcterms:modified xsi:type="dcterms:W3CDTF">2020-02-03T06:56:45Z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